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BD8AF2C-2FD3-4A98-BC67-1D92D7ADB04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47B4DD4-ED17-4DEA-87DB-BA643BFCC2D3}" type="datetimeFigureOut">
              <a:rPr lang="en-US" smtClean="0"/>
              <a:t>6/3/14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 Activity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52600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87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Centimeter (cm)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6072" y="1600200"/>
            <a:ext cx="574225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6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Milimeter</a:t>
            </a:r>
            <a:r>
              <a:rPr lang="en-US" dirty="0" smtClean="0"/>
              <a:t> (mm)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48865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343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799"/>
            <a:ext cx="379431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53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Micrometer (</a:t>
            </a:r>
            <a:r>
              <a:rPr lang="el-GR" dirty="0" smtClean="0"/>
              <a:t>ϻ</a:t>
            </a:r>
            <a:r>
              <a:rPr lang="en-US" dirty="0" smtClean="0"/>
              <a:t>m)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208" y="1752600"/>
            <a:ext cx="673079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3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Nanometer (nm)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0" y="1600200"/>
            <a:ext cx="756863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01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Guess my Size!!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0"/>
            <a:ext cx="822959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8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14399"/>
          </a:xfrm>
        </p:spPr>
        <p:txBody>
          <a:bodyPr/>
          <a:lstStyle/>
          <a:p>
            <a:r>
              <a:rPr lang="en-US" dirty="0" err="1" smtClean="0"/>
              <a:t>Gigameter</a:t>
            </a:r>
            <a:r>
              <a:rPr lang="en-US" dirty="0" smtClean="0"/>
              <a:t> (Gm)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92" y="1676400"/>
            <a:ext cx="684260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45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Megameter</a:t>
            </a:r>
            <a:r>
              <a:rPr lang="en-US" dirty="0" smtClean="0"/>
              <a:t> (Mm)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524000"/>
            <a:ext cx="678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36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Kilometer (Km)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104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7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Hectometer (</a:t>
            </a:r>
            <a:r>
              <a:rPr lang="en-US" dirty="0" err="1" smtClean="0"/>
              <a:t>Hm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553200" cy="414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6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Decameter (</a:t>
            </a:r>
            <a:r>
              <a:rPr lang="en-US" dirty="0" err="1" smtClean="0"/>
              <a:t>Dm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629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85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 (m)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86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1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Decimeter (</a:t>
            </a:r>
            <a:r>
              <a:rPr lang="en-US" dirty="0" err="1" smtClean="0"/>
              <a:t>dm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00" y="16002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17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</TotalTime>
  <Words>51</Words>
  <Application>Microsoft Macintosh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Nano Activity</vt:lpstr>
      <vt:lpstr>Guess my Size!!</vt:lpstr>
      <vt:lpstr>Gigameter (Gm)</vt:lpstr>
      <vt:lpstr>Megameter (Mm)</vt:lpstr>
      <vt:lpstr>Kilometer (Km)</vt:lpstr>
      <vt:lpstr>Hectometer (Hm)</vt:lpstr>
      <vt:lpstr>Decameter (Dm)</vt:lpstr>
      <vt:lpstr>Meter (m)</vt:lpstr>
      <vt:lpstr>Decimeter (dm)</vt:lpstr>
      <vt:lpstr>Centimeter (cm)</vt:lpstr>
      <vt:lpstr>Milimeter (mm)</vt:lpstr>
      <vt:lpstr>Micrometer (ϻm)</vt:lpstr>
      <vt:lpstr>Nanometer (nm)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Gigameter</dc:title>
  <dc:creator>Owner</dc:creator>
  <cp:lastModifiedBy>Alexandria Jones</cp:lastModifiedBy>
  <cp:revision>4</cp:revision>
  <dcterms:created xsi:type="dcterms:W3CDTF">2014-04-22T00:38:10Z</dcterms:created>
  <dcterms:modified xsi:type="dcterms:W3CDTF">2014-06-03T13:57:42Z</dcterms:modified>
</cp:coreProperties>
</file>